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9.png" ContentType="image/png"/>
  <Override PartName="/ppt/media/image21.jpeg" ContentType="image/jpeg"/>
  <Override PartName="/ppt/media/image27.png" ContentType="image/png"/>
  <Override PartName="/ppt/media/image23.png" ContentType="image/png"/>
  <Override PartName="/ppt/media/image22.jpeg" ContentType="image/jpeg"/>
  <Override PartName="/ppt/media/image39.png" ContentType="image/png"/>
  <Override PartName="/ppt/media/image20.jpeg" ContentType="image/jpeg"/>
  <Override PartName="/ppt/media/image19.png" ContentType="image/png"/>
  <Override PartName="/ppt/media/image26.png" ContentType="image/png"/>
  <Override PartName="/ppt/media/image17.jpeg" ContentType="image/jpeg"/>
  <Override PartName="/ppt/media/image16.jpeg" ContentType="image/jpeg"/>
  <Override PartName="/ppt/media/image14.png" ContentType="image/png"/>
  <Override PartName="/ppt/media/image10.jpeg" ContentType="image/jpeg"/>
  <Override PartName="/ppt/media/image24.png" ContentType="image/png"/>
  <Override PartName="/ppt/media/image11.jpeg" ContentType="image/jpeg"/>
  <Override PartName="/ppt/media/image1.png" ContentType="image/png"/>
  <Override PartName="/ppt/media/image31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37.jpeg" ContentType="image/jpeg"/>
  <Override PartName="/ppt/media/image25.png" ContentType="image/png"/>
  <Override PartName="/ppt/media/image42.jpeg" ContentType="image/jpeg"/>
  <Override PartName="/ppt/media/image2.png" ContentType="image/png"/>
  <Override PartName="/ppt/media/image36.jpeg" ContentType="image/jpeg"/>
  <Override PartName="/ppt/media/image9.jpeg" ContentType="image/jpeg"/>
  <Override PartName="/ppt/media/image41.jpeg" ContentType="image/jpeg"/>
  <Override PartName="/ppt/media/image43.png" ContentType="image/png"/>
  <Override PartName="/ppt/media/image44.jpeg" ContentType="image/jpeg"/>
  <Override PartName="/ppt/media/image45.png" ContentType="image/png"/>
  <Override PartName="/ppt/media/image46.png" ContentType="image/png"/>
  <Override PartName="/ppt/media/image47.png" ContentType="image/png"/>
  <Override PartName="/ppt/media/image49.jpeg" ContentType="image/jpeg"/>
  <Override PartName="/ppt/media/image34.png" ContentType="image/png"/>
  <Override PartName="/ppt/media/image12.jpeg" ContentType="image/jpeg"/>
  <Override PartName="/ppt/media/image13.png" ContentType="image/png"/>
  <Override PartName="/ppt/media/image50.jpeg" ContentType="image/jpeg"/>
  <Override PartName="/ppt/media/image52.png" ContentType="image/png"/>
  <Override PartName="/ppt/media/image51.png" ContentType="image/png"/>
  <Override PartName="/ppt/media/image48.jpeg" ContentType="image/jpeg"/>
  <Override PartName="/ppt/media/image53.png" ContentType="image/png"/>
  <Override PartName="/ppt/media/image35.png" ContentType="image/png"/>
  <Override PartName="/ppt/media/image32.jpeg" ContentType="image/jpeg"/>
  <Override PartName="/ppt/media/image5.jpeg" ContentType="image/jpeg"/>
  <Override PartName="/ppt/media/image33.png" ContentType="image/png"/>
  <Override PartName="/ppt/media/image8.jpeg" ContentType="image/jpeg"/>
  <Override PartName="/ppt/media/image38.jpeg" ContentType="image/jpeg"/>
  <Override PartName="/ppt/media/image7.jpeg" ContentType="image/jpeg"/>
  <Override PartName="/ppt/media/image28.jpeg" ContentType="image/jpeg"/>
  <Override PartName="/ppt/media/image6.jpeg" ContentType="image/jpeg"/>
  <Override PartName="/ppt/media/image18.png" ContentType="image/png"/>
  <Override PartName="/ppt/media/image40.png" ContentType="image/png"/>
  <Override PartName="/ppt/media/image4.jpeg" ContentType="image/jpe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12C4490-7185-4EB7-A5AB-0BF492173FD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720" y="72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2650" spc="-1" strike="noStrike">
                <a:latin typeface="Arial"/>
              </a:rPr>
              <a:t>Click to edit the title text format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Click to edit the outline text format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latin typeface="Arial"/>
              </a:rPr>
              <a:t>Second Outline Level</a:t>
            </a:r>
            <a:endParaRPr b="0" lang="en-US" sz="26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Third Outline Level</a:t>
            </a:r>
            <a:endParaRPr b="0" lang="en-US" sz="26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latin typeface="Arial"/>
              </a:rPr>
              <a:t>Fourth Outline Level</a:t>
            </a:r>
            <a:endParaRPr b="0" lang="en-US" sz="26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Fifth Outline Level</a:t>
            </a:r>
            <a:endParaRPr b="0" lang="en-US" sz="26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Sixth Outline Level</a:t>
            </a:r>
            <a:endParaRPr b="0" lang="en-US" sz="26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Seventh Outline Level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D1BEF75B-02CA-4B60-B1C7-D7A15E7DD77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png"/><Relationship Id="rId4" Type="http://schemas.openxmlformats.org/officeDocument/2006/relationships/image" Target="../media/image44.jpeg"/><Relationship Id="rId5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jpeg"/><Relationship Id="rId1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jpeg"/><Relationship Id="rId4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8000" spc="-1" strike="noStrike">
                <a:solidFill>
                  <a:srgbClr val="579d1c"/>
                </a:solidFill>
                <a:latin typeface="Arial"/>
              </a:rPr>
              <a:t>GNOME in Asia</a:t>
            </a:r>
            <a:endParaRPr b="0" lang="en-US" sz="8000" spc="-1" strike="noStrike">
              <a:latin typeface="Arial"/>
            </a:endParaRPr>
          </a:p>
          <a:p>
            <a:pPr algn="ctr"/>
            <a:endParaRPr b="0" lang="en-US" sz="8000" spc="-1" strike="noStrike">
              <a:latin typeface="Arial"/>
            </a:endParaRPr>
          </a:p>
          <a:p>
            <a:pPr algn="ctr"/>
            <a:endParaRPr b="0" lang="en-US" sz="8000" spc="-1" strike="noStrike">
              <a:latin typeface="Arial"/>
            </a:endParaRPr>
          </a:p>
          <a:p>
            <a:pPr algn="ctr"/>
            <a:endParaRPr b="0" lang="en-US" sz="8000" spc="-1" strike="noStrike">
              <a:latin typeface="Arial"/>
            </a:endParaRPr>
          </a:p>
          <a:p>
            <a:pPr algn="ctr"/>
            <a:endParaRPr b="0" lang="en-US" sz="8000" spc="-1" strike="noStrike">
              <a:latin typeface="Arial"/>
            </a:endParaRPr>
          </a:p>
          <a:p>
            <a:pPr algn="ctr"/>
            <a:endParaRPr b="0" lang="en-US" sz="8000" spc="-1" strike="noStrike">
              <a:latin typeface="Arial"/>
            </a:endParaRPr>
          </a:p>
          <a:p>
            <a:pPr algn="ctr"/>
            <a:endParaRPr b="0" lang="en-US" sz="8000" spc="-1" strike="noStrike">
              <a:latin typeface="Arial"/>
            </a:endParaRPr>
          </a:p>
          <a:p>
            <a:pPr algn="ctr"/>
            <a:r>
              <a:rPr b="0" lang="en-US" sz="2800" spc="-1" strike="noStrike">
                <a:solidFill>
                  <a:srgbClr val="579d1c"/>
                </a:solidFill>
                <a:latin typeface="Arial"/>
              </a:rPr>
              <a:t>BinLi</a:t>
            </a:r>
            <a:endParaRPr b="0" lang="en-US" sz="2800" spc="-1" strike="noStrike">
              <a:latin typeface="Arial"/>
            </a:endParaRPr>
          </a:p>
          <a:p>
            <a:pPr algn="ctr"/>
            <a:endParaRPr b="0" lang="en-US" sz="2800" spc="-1" strike="noStrike">
              <a:latin typeface="Arial"/>
            </a:endParaRPr>
          </a:p>
          <a:p>
            <a:pPr algn="ctr"/>
            <a:r>
              <a:rPr b="0" lang="en-US" sz="2800" spc="-1" strike="noStrike">
                <a:solidFill>
                  <a:srgbClr val="579d1c"/>
                </a:solidFill>
                <a:latin typeface="Arial"/>
              </a:rPr>
              <a:t>GNOME.Asia Committee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4228560" y="2214000"/>
            <a:ext cx="1645920" cy="164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7295760" y="5496480"/>
            <a:ext cx="2743200" cy="204840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640080" y="1005840"/>
            <a:ext cx="66751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40 presentations, 30 speakers, 15 sponsors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868320" y="1410120"/>
            <a:ext cx="6934320" cy="462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14400" y="0"/>
            <a:ext cx="10065600" cy="754596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7406640" y="3383280"/>
            <a:ext cx="488160" cy="58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7336800" y="5513760"/>
            <a:ext cx="2743200" cy="204840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246240" y="1188720"/>
            <a:ext cx="4600080" cy="30542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365760" y="4846320"/>
            <a:ext cx="6801840" cy="1920240"/>
          </a:xfrm>
          <a:prstGeom prst="rect">
            <a:avLst/>
          </a:prstGeom>
          <a:ln>
            <a:noFill/>
          </a:ln>
        </p:spPr>
      </p:pic>
      <p:sp>
        <p:nvSpPr>
          <p:cNvPr id="142" name="TextShape 1"/>
          <p:cNvSpPr txBox="1"/>
          <p:nvPr/>
        </p:nvSpPr>
        <p:spPr>
          <a:xfrm>
            <a:off x="680400" y="568080"/>
            <a:ext cx="3160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123 participants, 30 speakers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4"/>
          <a:stretch/>
        </p:blipFill>
        <p:spPr>
          <a:xfrm>
            <a:off x="5029200" y="1097280"/>
            <a:ext cx="4820760" cy="320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4400" y="0"/>
            <a:ext cx="10065600" cy="754596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8046720" y="1828800"/>
            <a:ext cx="488160" cy="58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822960" y="1005840"/>
            <a:ext cx="63093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210 participant, 4 sponsor, 3 media partner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303520" y="1645920"/>
            <a:ext cx="4407480" cy="292608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460800" y="3840480"/>
            <a:ext cx="4842720" cy="321516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7315200" y="5477760"/>
            <a:ext cx="2743200" cy="20484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4"/>
          <a:stretch/>
        </p:blipFill>
        <p:spPr>
          <a:xfrm>
            <a:off x="365760" y="1280160"/>
            <a:ext cx="4803120" cy="265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4400" y="0"/>
            <a:ext cx="10065600" cy="754596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7120800" y="1633320"/>
            <a:ext cx="488160" cy="58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7315200" y="5486400"/>
            <a:ext cx="2743200" cy="2048400"/>
          </a:xfrm>
          <a:prstGeom prst="rect">
            <a:avLst/>
          </a:prstGeom>
          <a:ln>
            <a:noFill/>
          </a:ln>
        </p:spPr>
      </p:pic>
      <p:sp>
        <p:nvSpPr>
          <p:cNvPr id="157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 rot="505200">
            <a:off x="5138640" y="2588400"/>
            <a:ext cx="4802400" cy="320364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 rot="20782800">
            <a:off x="415080" y="3744000"/>
            <a:ext cx="5021280" cy="335016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4"/>
          <a:stretch/>
        </p:blipFill>
        <p:spPr>
          <a:xfrm>
            <a:off x="270360" y="182880"/>
            <a:ext cx="6221880" cy="2926080"/>
          </a:xfrm>
          <a:prstGeom prst="rect">
            <a:avLst/>
          </a:prstGeom>
          <a:ln>
            <a:noFill/>
          </a:ln>
        </p:spPr>
      </p:pic>
      <p:sp>
        <p:nvSpPr>
          <p:cNvPr id="161" name="TextShape 2"/>
          <p:cNvSpPr txBox="1"/>
          <p:nvPr/>
        </p:nvSpPr>
        <p:spPr>
          <a:xfrm>
            <a:off x="7132320" y="548640"/>
            <a:ext cx="210312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FUDCon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6 sponsors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50 volunteers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50 speakers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300 participants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4400" y="0"/>
            <a:ext cx="10065600" cy="754596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6913440" y="6107040"/>
            <a:ext cx="488160" cy="58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http://2015.gnome.asia/register/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640080" y="470880"/>
            <a:ext cx="9052560" cy="346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4023360" y="3108960"/>
            <a:ext cx="3880080" cy="1893600"/>
          </a:xfrm>
          <a:prstGeom prst="rect">
            <a:avLst/>
          </a:prstGeom>
          <a:ln>
            <a:noFill/>
          </a:ln>
        </p:spPr>
      </p:pic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GNOME.Asia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91440" y="4754880"/>
            <a:ext cx="3574080" cy="225468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3665520" y="5486400"/>
            <a:ext cx="2643840" cy="19936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4"/>
          <a:stretch/>
        </p:blipFill>
        <p:spPr>
          <a:xfrm>
            <a:off x="8090640" y="2579760"/>
            <a:ext cx="1419120" cy="19202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5"/>
          <a:stretch/>
        </p:blipFill>
        <p:spPr>
          <a:xfrm>
            <a:off x="8362440" y="5029200"/>
            <a:ext cx="1421640" cy="22860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6"/>
          <a:stretch/>
        </p:blipFill>
        <p:spPr>
          <a:xfrm>
            <a:off x="2364480" y="1541520"/>
            <a:ext cx="1933200" cy="19332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7"/>
          <a:stretch/>
        </p:blipFill>
        <p:spPr>
          <a:xfrm>
            <a:off x="649440" y="1318320"/>
            <a:ext cx="1636560" cy="28879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8"/>
          <a:stretch/>
        </p:blipFill>
        <p:spPr>
          <a:xfrm>
            <a:off x="4846320" y="1809360"/>
            <a:ext cx="761760" cy="76176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9"/>
          <a:stretch/>
        </p:blipFill>
        <p:spPr>
          <a:xfrm>
            <a:off x="6583680" y="5486400"/>
            <a:ext cx="1371600" cy="19285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10"/>
          <a:stretch/>
        </p:blipFill>
        <p:spPr>
          <a:xfrm>
            <a:off x="6187680" y="1563480"/>
            <a:ext cx="1218960" cy="1218960"/>
          </a:xfrm>
          <a:prstGeom prst="rect">
            <a:avLst/>
          </a:prstGeom>
          <a:ln>
            <a:noFill/>
          </a:ln>
        </p:spPr>
      </p:pic>
      <p:sp>
        <p:nvSpPr>
          <p:cNvPr id="96" name="TextShape 2"/>
          <p:cNvSpPr txBox="1"/>
          <p:nvPr/>
        </p:nvSpPr>
        <p:spPr>
          <a:xfrm>
            <a:off x="822960" y="100584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Tobi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7132320" y="166536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Oliver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3121920" y="1217160"/>
            <a:ext cx="81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Utian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TextShape 5"/>
          <p:cNvSpPr txBox="1"/>
          <p:nvPr/>
        </p:nvSpPr>
        <p:spPr>
          <a:xfrm>
            <a:off x="457200" y="4388760"/>
            <a:ext cx="2194560" cy="36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Haggen &amp; Sammy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" name="TextShape 6"/>
          <p:cNvSpPr txBox="1"/>
          <p:nvPr/>
        </p:nvSpPr>
        <p:spPr>
          <a:xfrm>
            <a:off x="4389120" y="521208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Max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TextShape 7"/>
          <p:cNvSpPr txBox="1"/>
          <p:nvPr/>
        </p:nvSpPr>
        <p:spPr>
          <a:xfrm>
            <a:off x="8229600" y="219456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Emily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TextShape 8"/>
          <p:cNvSpPr txBox="1"/>
          <p:nvPr/>
        </p:nvSpPr>
        <p:spPr>
          <a:xfrm>
            <a:off x="6766560" y="514008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Bin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TextShape 9"/>
          <p:cNvSpPr txBox="1"/>
          <p:nvPr/>
        </p:nvSpPr>
        <p:spPr>
          <a:xfrm>
            <a:off x="8595360" y="459144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Anish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TextShape 10"/>
          <p:cNvSpPr txBox="1"/>
          <p:nvPr/>
        </p:nvSpPr>
        <p:spPr>
          <a:xfrm>
            <a:off x="4937760" y="146304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Will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14400" y="0"/>
            <a:ext cx="10065600" cy="754596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6858000" y="1463040"/>
            <a:ext cx="360" cy="91440"/>
          </a:xfrm>
          <a:prstGeom prst="ellipse">
            <a:avLst/>
          </a:prstGeom>
          <a:solidFill>
            <a:srgbClr val="579d1c"/>
          </a:solidFill>
          <a:ln>
            <a:solidFill>
              <a:srgbClr val="aec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7120800" y="1633320"/>
            <a:ext cx="488160" cy="58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7312320" y="5497200"/>
            <a:ext cx="2743200" cy="205740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548640" y="4380120"/>
            <a:ext cx="6476760" cy="2752200"/>
          </a:xfrm>
          <a:prstGeom prst="rect">
            <a:avLst/>
          </a:prstGeom>
          <a:ln>
            <a:noFill/>
          </a:ln>
        </p:spPr>
      </p:pic>
      <p:sp>
        <p:nvSpPr>
          <p:cNvPr id="111" name="TextShape 1"/>
          <p:cNvSpPr txBox="1"/>
          <p:nvPr/>
        </p:nvSpPr>
        <p:spPr>
          <a:xfrm>
            <a:off x="640080" y="953280"/>
            <a:ext cx="4206240" cy="239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318 in 1st day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212 in 2nd day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46 volunteers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42 speakers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46 talks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7 booths at the venue: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Sun, Motorola, Mozilla, Red Hat, CSDN, Lemote, and the Beijing Linux Users Group.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4754880" y="274320"/>
            <a:ext cx="4998600" cy="374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4400" y="0"/>
            <a:ext cx="10065600" cy="754596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6771600" y="4567680"/>
            <a:ext cx="488160" cy="58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54720" y="3211200"/>
            <a:ext cx="6416640" cy="4304880"/>
          </a:xfrm>
          <a:prstGeom prst="rect">
            <a:avLst/>
          </a:prstGeom>
          <a:ln>
            <a:noFill/>
          </a:ln>
        </p:spPr>
      </p:pic>
      <p:sp>
        <p:nvSpPr>
          <p:cNvPr id="117" name="TextShape 1"/>
          <p:cNvSpPr txBox="1"/>
          <p:nvPr/>
        </p:nvSpPr>
        <p:spPr>
          <a:xfrm>
            <a:off x="548640" y="457200"/>
            <a:ext cx="905256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1465,  79 speakers, 109 talks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5246280" y="578880"/>
            <a:ext cx="4446360" cy="298728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681840" y="865440"/>
            <a:ext cx="3890160" cy="261360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4"/>
          <a:stretch/>
        </p:blipFill>
        <p:spPr>
          <a:xfrm>
            <a:off x="7315200" y="5463360"/>
            <a:ext cx="2743200" cy="204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4400" y="0"/>
            <a:ext cx="10065600" cy="754596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7888320" y="3255840"/>
            <a:ext cx="488160" cy="58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7292880" y="5477760"/>
            <a:ext cx="2743200" cy="204840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1020240" y="266400"/>
            <a:ext cx="7940880" cy="147096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274320" y="1828800"/>
            <a:ext cx="8177040" cy="3474720"/>
          </a:xfrm>
          <a:prstGeom prst="rect">
            <a:avLst/>
          </a:prstGeom>
          <a:ln>
            <a:noFill/>
          </a:ln>
        </p:spPr>
      </p:pic>
      <p:sp>
        <p:nvSpPr>
          <p:cNvPr id="128" name="TextShape 2"/>
          <p:cNvSpPr txBox="1"/>
          <p:nvPr/>
        </p:nvSpPr>
        <p:spPr>
          <a:xfrm>
            <a:off x="548640" y="649224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977 participants, 25 sponsors, 20 news outlets, 10 exhibitors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4400" y="0"/>
            <a:ext cx="10065600" cy="754596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4230720" y="4257360"/>
            <a:ext cx="488160" cy="58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2014-10-15T17:06:47Z</dcterms:created>
  <dc:creator>Bin Li</dc:creator>
  <dc:description/>
  <dc:language>en-US</dc:language>
  <cp:lastModifiedBy>Bin Li</cp:lastModifiedBy>
  <dcterms:modified xsi:type="dcterms:W3CDTF">2015-11-17T16:27:26Z</dcterms:modified>
  <cp:revision>27</cp:revision>
  <dc:subject/>
  <dc:title/>
</cp:coreProperties>
</file>